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57" r:id="rId4"/>
    <p:sldId id="258" r:id="rId5"/>
    <p:sldId id="265" r:id="rId6"/>
    <p:sldId id="264" r:id="rId7"/>
    <p:sldId id="263" r:id="rId8"/>
    <p:sldId id="267" r:id="rId9"/>
    <p:sldId id="262" r:id="rId10"/>
    <p:sldId id="268" r:id="rId11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876" y="102"/>
      </p:cViewPr>
      <p:guideLst>
        <p:guide orient="horz" pos="2931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279" tIns="46639" rIns="93279" bIns="46639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279" tIns="46639" rIns="93279" bIns="46639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3/20/2022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279" tIns="46639" rIns="93279" bIns="46639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279" tIns="46639" rIns="93279" bIns="46639" rtlCol="0" anchor="b"/>
          <a:lstStyle>
            <a:lvl1pPr algn="r">
              <a:defRPr sz="1300"/>
            </a:lvl1pPr>
          </a:lstStyle>
          <a:p>
            <a:fld id="{C13C1DE5-D056-4B31-98B4-B2C924208C74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214"/>
          </a:xfrm>
          <a:prstGeom prst="rect">
            <a:avLst/>
          </a:prstGeom>
        </p:spPr>
        <p:txBody>
          <a:bodyPr vert="horz" lIns="93279" tIns="46639" rIns="93279" bIns="4663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214"/>
          </a:xfrm>
          <a:prstGeom prst="rect">
            <a:avLst/>
          </a:prstGeom>
        </p:spPr>
        <p:txBody>
          <a:bodyPr vert="horz" lIns="93279" tIns="46639" rIns="93279" bIns="46639" rtlCol="0"/>
          <a:lstStyle>
            <a:lvl1pPr algn="r">
              <a:defRPr sz="1300"/>
            </a:lvl1pPr>
          </a:lstStyle>
          <a:p>
            <a:r>
              <a:rPr lang="en-US"/>
              <a:t>3/20/2022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1738" y="698500"/>
            <a:ext cx="4649787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79" tIns="46639" rIns="93279" bIns="4663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944"/>
            <a:ext cx="5642610" cy="4188532"/>
          </a:xfrm>
          <a:prstGeom prst="rect">
            <a:avLst/>
          </a:prstGeom>
        </p:spPr>
        <p:txBody>
          <a:bodyPr vert="horz" lIns="93279" tIns="46639" rIns="93279" bIns="4663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278"/>
            <a:ext cx="3056414" cy="465213"/>
          </a:xfrm>
          <a:prstGeom prst="rect">
            <a:avLst/>
          </a:prstGeom>
        </p:spPr>
        <p:txBody>
          <a:bodyPr vert="horz" lIns="93279" tIns="46639" rIns="93279" bIns="46639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278"/>
            <a:ext cx="3056414" cy="465213"/>
          </a:xfrm>
          <a:prstGeom prst="rect">
            <a:avLst/>
          </a:prstGeom>
        </p:spPr>
        <p:txBody>
          <a:bodyPr vert="horz" lIns="93279" tIns="46639" rIns="93279" bIns="46639" rtlCol="0" anchor="b"/>
          <a:lstStyle>
            <a:lvl1pPr algn="r">
              <a:defRPr sz="1300"/>
            </a:lvl1pPr>
          </a:lstStyle>
          <a:p>
            <a:fld id="{8140C6F4-9614-414D-804D-1ACF4B36F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0C6F4-9614-414D-804D-1ACF4B36F55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3A752D-DBE7-454E-AFC7-EC19115E5B3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3/20/2022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B565A-3F39-45E8-BAB1-6E4C689180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F13C889A-195F-43C1-BA48-FA217E33DFCD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521755717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17A-1F1E-4CB0-A360-8BE48BA5B14F}" type="datetime1">
              <a:rPr lang="en-US" smtClean="0"/>
              <a:t>4/16/2022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5242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17A-1F1E-4CB0-A360-8BE48BA5B14F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6560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17A-1F1E-4CB0-A360-8BE48BA5B14F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05392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17A-1F1E-4CB0-A360-8BE48BA5B14F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9412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17A-1F1E-4CB0-A360-8BE48BA5B14F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353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17A-1F1E-4CB0-A360-8BE48BA5B14F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6927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93BF-81AF-4DC8-AADA-6739BBFF9FC6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96178"/>
      </p:ext>
    </p:extLst>
  </p:cSld>
  <p:clrMapOvr>
    <a:masterClrMapping/>
  </p:clrMapOvr>
  <p:transition spd="slow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465A-8E5D-4B4F-804D-FC47DC7CCA03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54061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BB5752B-D962-4C9A-8DDD-3F181F0A6F5F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319895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29D4-17B4-409A-B8AA-984BE5072376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21485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0521-FCA0-4878-812F-1663315316ED}" type="datetime1">
              <a:rPr lang="en-US" smtClean="0"/>
              <a:t>4/16/2022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52261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8D6D3-FE58-4A00-8902-C71160D01D88}" type="datetime1">
              <a:rPr lang="en-US" smtClean="0"/>
              <a:t>4/16/2022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4675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9098-3D67-442A-8757-E8FD2EEFEC83}" type="datetime1">
              <a:rPr lang="en-US" smtClean="0"/>
              <a:t>4/16/2022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9451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68EAF-4BC9-4EDF-8782-79F8B83D6F95}" type="datetime1">
              <a:rPr lang="en-US" smtClean="0"/>
              <a:t>4/16/2022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19954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3AB5-D959-4601-AB8F-12DED2006C38}" type="datetime1">
              <a:rPr lang="en-US" smtClean="0"/>
              <a:t>4/16/2022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10056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FDE65-625B-4573-A46E-20C4EF0848D5}" type="datetime1">
              <a:rPr lang="en-US" smtClean="0"/>
              <a:t>4/16/2022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65834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4C0117A-1F1E-4CB0-A360-8BE48BA5B14F}" type="datetime1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C793CF6-5025-4307-84EC-44524B30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36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</p:sldLayoutIdLst>
  <p:transition spd="slow">
    <p:fade thruBlk="1"/>
  </p:transition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1817344"/>
            <a:ext cx="6947127" cy="2585323"/>
          </a:xfrm>
        </p:spPr>
        <p:txBody>
          <a:bodyPr>
            <a:spAutoFit/>
          </a:bodyPr>
          <a:lstStyle/>
          <a:p>
            <a:r>
              <a:rPr lang="en-US" dirty="0"/>
              <a:t>The Growth Of The Church In The First Century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707886"/>
          </a:xfrm>
        </p:spPr>
        <p:txBody>
          <a:bodyPr>
            <a:spAutoFit/>
          </a:bodyPr>
          <a:lstStyle/>
          <a:p>
            <a:r>
              <a:rPr lang="en-US" sz="4000" dirty="0"/>
              <a:t>Acts 5:33-42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447799"/>
          </a:xfrm>
        </p:spPr>
        <p:txBody>
          <a:bodyPr>
            <a:spAutoFit/>
          </a:bodyPr>
          <a:lstStyle/>
          <a:p>
            <a:r>
              <a:rPr lang="en-US" sz="4400" dirty="0"/>
              <a:t>The Growth Of The Church</a:t>
            </a:r>
            <a:br>
              <a:rPr lang="en-US" sz="4400" dirty="0"/>
            </a:br>
            <a:r>
              <a:rPr lang="en-US" sz="4400" dirty="0"/>
              <a:t>In The First Century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057400"/>
            <a:ext cx="7704667" cy="441589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>
                <a:solidFill>
                  <a:srgbClr val="FF0000"/>
                </a:solidFill>
              </a:rPr>
              <a:t>The Word Of God Was Taught.</a:t>
            </a:r>
          </a:p>
          <a:p>
            <a:pPr>
              <a:buNone/>
            </a:pPr>
            <a:br>
              <a:rPr lang="en-US" sz="2800" b="1" dirty="0"/>
            </a:br>
            <a:r>
              <a:rPr lang="en-US" sz="3600" b="1" dirty="0"/>
              <a:t>IT WILL STILL WORK!!!</a:t>
            </a:r>
            <a:br>
              <a:rPr lang="en-US" sz="2800" b="1" dirty="0"/>
            </a:br>
            <a:br>
              <a:rPr lang="en-US" sz="2800" dirty="0"/>
            </a:br>
            <a:r>
              <a:rPr lang="en-US" sz="2800" dirty="0"/>
              <a:t>Colossians 1:23, </a:t>
            </a:r>
            <a:r>
              <a:rPr lang="en-US" sz="2800" i="1" dirty="0"/>
              <a:t>“… if so be that ye continue in the faith, grounded and stedfast, and not moved away from the hope of the gospel which ye heard, </a:t>
            </a:r>
            <a:r>
              <a:rPr lang="en-US" sz="2800" b="1" i="1" dirty="0"/>
              <a:t>which was preached in all creation </a:t>
            </a:r>
            <a:r>
              <a:rPr lang="en-US" sz="2800" i="1" dirty="0"/>
              <a:t>under heaven; whereof I Paul was made a minister.”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01182" y="0"/>
            <a:ext cx="7704667" cy="1371600"/>
          </a:xfrm>
        </p:spPr>
        <p:txBody>
          <a:bodyPr>
            <a:spAutoFit/>
          </a:bodyPr>
          <a:lstStyle/>
          <a:p>
            <a:r>
              <a:rPr lang="en-US" dirty="0"/>
              <a:t>The Growth Of The Church</a:t>
            </a:r>
            <a:br>
              <a:rPr lang="en-US" dirty="0"/>
            </a:br>
            <a:r>
              <a:rPr lang="en-US" dirty="0"/>
              <a:t>In The First Century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447800"/>
            <a:ext cx="8161867" cy="4893647"/>
          </a:xfrm>
          <a:noFill/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Acts 2:41, </a:t>
            </a:r>
            <a:r>
              <a:rPr lang="en-US" i="1" dirty="0"/>
              <a:t>“They then that received his word were baptized: and there were added (unto them) in that day about </a:t>
            </a:r>
            <a:r>
              <a:rPr lang="en-US" b="1" i="1" dirty="0">
                <a:solidFill>
                  <a:srgbClr val="FF0000"/>
                </a:solidFill>
              </a:rPr>
              <a:t>three thousand souls</a:t>
            </a:r>
            <a:r>
              <a:rPr lang="en-US" i="1" dirty="0">
                <a:solidFill>
                  <a:srgbClr val="FF0000"/>
                </a:solidFill>
              </a:rPr>
              <a:t>.”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Acts 4:4, </a:t>
            </a:r>
            <a:r>
              <a:rPr lang="en-US" i="1" dirty="0"/>
              <a:t>“But many of them that heard the word believed; and the number of the men came to be </a:t>
            </a:r>
            <a:r>
              <a:rPr lang="en-US" b="1" i="1" dirty="0">
                <a:solidFill>
                  <a:srgbClr val="FF0000"/>
                </a:solidFill>
              </a:rPr>
              <a:t>about five thousand</a:t>
            </a:r>
            <a:r>
              <a:rPr lang="en-US" i="1" dirty="0">
                <a:solidFill>
                  <a:srgbClr val="FF0000"/>
                </a:solidFill>
              </a:rPr>
              <a:t>.”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Acts 6:7, </a:t>
            </a:r>
            <a:r>
              <a:rPr lang="en-US" i="1" dirty="0"/>
              <a:t>“And the word of God increased; and the number of the </a:t>
            </a:r>
            <a:r>
              <a:rPr lang="en-US" b="1" i="1" dirty="0">
                <a:solidFill>
                  <a:srgbClr val="FF0000"/>
                </a:solidFill>
              </a:rPr>
              <a:t>disciples multiplied </a:t>
            </a:r>
            <a:r>
              <a:rPr lang="en-US" i="1" dirty="0"/>
              <a:t>in Jerusalem exceedingly; and a </a:t>
            </a:r>
            <a:r>
              <a:rPr lang="en-US" b="1" i="1" dirty="0">
                <a:solidFill>
                  <a:srgbClr val="FF0000"/>
                </a:solidFill>
              </a:rPr>
              <a:t>great company </a:t>
            </a:r>
            <a:r>
              <a:rPr lang="en-US" i="1" dirty="0"/>
              <a:t>of the priests were obedient to the faith.”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Acts 9:31, </a:t>
            </a:r>
            <a:r>
              <a:rPr lang="en-US" i="1" dirty="0"/>
              <a:t>“So the church throughout all Judaea and Galilee and Samaria had peace, being edified; and, walking in the fear of the Lord and in the comfort of the Holy Spirit, </a:t>
            </a:r>
            <a:r>
              <a:rPr lang="en-US" b="1" i="1" dirty="0">
                <a:solidFill>
                  <a:srgbClr val="FF0000"/>
                </a:solidFill>
              </a:rPr>
              <a:t>was multiplied</a:t>
            </a:r>
            <a:r>
              <a:rPr lang="en-US" i="1" dirty="0">
                <a:solidFill>
                  <a:srgbClr val="FF0000"/>
                </a:solidFill>
              </a:rPr>
              <a:t>.”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Acts 11:24, </a:t>
            </a:r>
            <a:r>
              <a:rPr lang="en-US" i="1" dirty="0"/>
              <a:t>“for he was a good man, and full of the Holy Spirit and of faith: and </a:t>
            </a:r>
            <a:r>
              <a:rPr lang="en-US" b="1" i="1" dirty="0">
                <a:solidFill>
                  <a:srgbClr val="FF0000"/>
                </a:solidFill>
              </a:rPr>
              <a:t>much people </a:t>
            </a:r>
            <a:r>
              <a:rPr lang="en-US" i="1" dirty="0"/>
              <a:t>was added unto the Lord.”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724526"/>
            <a:ext cx="7704667" cy="1446550"/>
          </a:xfrm>
        </p:spPr>
        <p:txBody>
          <a:bodyPr>
            <a:spAutoFit/>
          </a:bodyPr>
          <a:lstStyle/>
          <a:p>
            <a:r>
              <a:rPr lang="en-US" sz="4400" dirty="0"/>
              <a:t>The Growth Of The Church</a:t>
            </a:r>
            <a:br>
              <a:rPr lang="en-US" sz="4400" dirty="0"/>
            </a:br>
            <a:r>
              <a:rPr lang="en-US" sz="4400" dirty="0"/>
              <a:t>In The First Century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590800"/>
            <a:ext cx="7704667" cy="302852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</a:rPr>
              <a:t>The Word Of God Was Taught.</a:t>
            </a:r>
            <a:br>
              <a:rPr lang="en-US" sz="3200" dirty="0"/>
            </a:br>
            <a:r>
              <a:rPr lang="en-US" sz="3200" dirty="0"/>
              <a:t>Acts 2:14-41; 4:4; 5:14; 5:42</a:t>
            </a:r>
          </a:p>
          <a:p>
            <a:r>
              <a:rPr lang="en-US" sz="3200" dirty="0"/>
              <a:t>Believers are made through teaching.</a:t>
            </a:r>
            <a:br>
              <a:rPr lang="en-US" sz="3200" dirty="0"/>
            </a:br>
            <a:r>
              <a:rPr lang="en-US" sz="3200" dirty="0"/>
              <a:t>Romans 10:17; Acts 6:1, 7; 11:20-21</a:t>
            </a:r>
          </a:p>
          <a:p>
            <a:r>
              <a:rPr lang="en-US" sz="3200" dirty="0"/>
              <a:t>God’s power to save. Romans 1:16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724526"/>
            <a:ext cx="7704667" cy="1446550"/>
          </a:xfrm>
        </p:spPr>
        <p:txBody>
          <a:bodyPr>
            <a:spAutoFit/>
          </a:bodyPr>
          <a:lstStyle/>
          <a:p>
            <a:r>
              <a:rPr lang="en-US" sz="4400" dirty="0"/>
              <a:t>The Growth Of The Church</a:t>
            </a:r>
            <a:br>
              <a:rPr lang="en-US" sz="4400" dirty="0"/>
            </a:br>
            <a:r>
              <a:rPr lang="en-US" sz="4400" dirty="0"/>
              <a:t>In The First Century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895600"/>
            <a:ext cx="7704667" cy="181588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</a:rPr>
              <a:t>The Word Of God Was Taught</a:t>
            </a:r>
            <a:r>
              <a:rPr lang="en-US" sz="4000" dirty="0">
                <a:solidFill>
                  <a:srgbClr val="FF0000"/>
                </a:solidFill>
              </a:rPr>
              <a:t> “</a:t>
            </a:r>
            <a:r>
              <a:rPr lang="en-US" sz="4000" b="1" dirty="0">
                <a:solidFill>
                  <a:srgbClr val="FF0000"/>
                </a:solidFill>
              </a:rPr>
              <a:t>DAILY</a:t>
            </a:r>
            <a:r>
              <a:rPr lang="en-US" sz="4000" dirty="0">
                <a:solidFill>
                  <a:srgbClr val="FF0000"/>
                </a:solidFill>
              </a:rPr>
              <a:t>”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3200" dirty="0"/>
              <a:t>Acts 5:42; 2:47; Acts 20:31</a:t>
            </a:r>
            <a:endParaRPr lang="en-US" sz="32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724526"/>
            <a:ext cx="7704667" cy="1446550"/>
          </a:xfrm>
        </p:spPr>
        <p:txBody>
          <a:bodyPr>
            <a:spAutoFit/>
          </a:bodyPr>
          <a:lstStyle/>
          <a:p>
            <a:r>
              <a:rPr lang="en-US" sz="4400" dirty="0"/>
              <a:t>The Growth Of The Church</a:t>
            </a:r>
            <a:br>
              <a:rPr lang="en-US" sz="4400" dirty="0"/>
            </a:br>
            <a:r>
              <a:rPr lang="en-US" sz="4400" dirty="0"/>
              <a:t>In The First Century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75082"/>
            <a:ext cx="8001000" cy="297619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</a:rPr>
              <a:t>The Word Of God Was Taught “EVERYWHERE</a:t>
            </a:r>
            <a:r>
              <a:rPr lang="en-US" sz="4000" dirty="0">
                <a:solidFill>
                  <a:srgbClr val="FF0000"/>
                </a:solidFill>
              </a:rPr>
              <a:t>”</a:t>
            </a:r>
            <a:br>
              <a:rPr lang="en-US" sz="4000" dirty="0">
                <a:solidFill>
                  <a:srgbClr val="FF0000"/>
                </a:solidFill>
              </a:rPr>
            </a:br>
            <a:r>
              <a:rPr lang="en-US" sz="3200" dirty="0"/>
              <a:t>Acts 5:42; Publicly and privately.</a:t>
            </a:r>
            <a:br>
              <a:rPr lang="en-US" sz="3200" dirty="0"/>
            </a:br>
            <a:r>
              <a:rPr lang="en-US" sz="3200" dirty="0"/>
              <a:t>cf. Acts 20:20</a:t>
            </a:r>
          </a:p>
          <a:p>
            <a:r>
              <a:rPr lang="en-US" sz="3200" dirty="0"/>
              <a:t>Even in persecution. Acts 8:4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724526"/>
            <a:ext cx="7704667" cy="1446550"/>
          </a:xfrm>
        </p:spPr>
        <p:txBody>
          <a:bodyPr>
            <a:spAutoFit/>
          </a:bodyPr>
          <a:lstStyle/>
          <a:p>
            <a:r>
              <a:rPr lang="en-US" sz="4400" dirty="0"/>
              <a:t>The Growth Of The Church</a:t>
            </a:r>
            <a:br>
              <a:rPr lang="en-US" sz="4400" dirty="0"/>
            </a:br>
            <a:r>
              <a:rPr lang="en-US" sz="4400" dirty="0"/>
              <a:t>In The First Century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14600"/>
            <a:ext cx="7704667" cy="297619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</a:rPr>
              <a:t>The Word Of God Was Taught With</a:t>
            </a:r>
            <a:r>
              <a:rPr lang="en-US" sz="4000" dirty="0">
                <a:solidFill>
                  <a:srgbClr val="FF0000"/>
                </a:solidFill>
              </a:rPr>
              <a:t> “</a:t>
            </a:r>
            <a:r>
              <a:rPr lang="en-US" sz="4000" b="1" dirty="0">
                <a:solidFill>
                  <a:srgbClr val="FF0000"/>
                </a:solidFill>
              </a:rPr>
              <a:t>ENTHUSIASM</a:t>
            </a:r>
            <a:r>
              <a:rPr lang="en-US" sz="4000" dirty="0">
                <a:solidFill>
                  <a:srgbClr val="FF0000"/>
                </a:solidFill>
              </a:rPr>
              <a:t>”</a:t>
            </a:r>
          </a:p>
          <a:p>
            <a:r>
              <a:rPr lang="en-US" sz="3200" dirty="0"/>
              <a:t>They had something to say. Titus 2:14;</a:t>
            </a:r>
            <a:br>
              <a:rPr lang="en-US" sz="3200" dirty="0"/>
            </a:br>
            <a:r>
              <a:rPr lang="en-US" sz="3200" dirty="0"/>
              <a:t>cf. Acts 2:36; 3:12ff; 4:8ff; 5:30; 7:51;</a:t>
            </a:r>
            <a:br>
              <a:rPr lang="en-US" sz="3200" dirty="0"/>
            </a:br>
            <a:r>
              <a:rPr lang="en-US" sz="3200" dirty="0"/>
              <a:t>Acts 13; Acts 17:6; Romans 1:4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93590"/>
            <a:ext cx="7704667" cy="1446550"/>
          </a:xfrm>
        </p:spPr>
        <p:txBody>
          <a:bodyPr>
            <a:spAutoFit/>
          </a:bodyPr>
          <a:lstStyle/>
          <a:p>
            <a:r>
              <a:rPr lang="en-US" sz="4400" dirty="0"/>
              <a:t>The Growth Of The Church</a:t>
            </a:r>
            <a:br>
              <a:rPr lang="en-US" sz="4400" dirty="0"/>
            </a:br>
            <a:r>
              <a:rPr lang="en-US" sz="4400" dirty="0"/>
              <a:t>In The First Century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84395"/>
            <a:ext cx="7543800" cy="4770537"/>
          </a:xfrm>
          <a:noFill/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FF0000"/>
                </a:solidFill>
              </a:rPr>
              <a:t>The Word Of God Was Taught</a:t>
            </a:r>
            <a:r>
              <a:rPr lang="en-US" sz="4000" dirty="0">
                <a:solidFill>
                  <a:srgbClr val="FF0000"/>
                </a:solidFill>
              </a:rPr>
              <a:t> “</a:t>
            </a:r>
            <a:r>
              <a:rPr lang="en-US" sz="4000" b="1" dirty="0">
                <a:solidFill>
                  <a:srgbClr val="FF0000"/>
                </a:solidFill>
              </a:rPr>
              <a:t>PERSISTENTLY</a:t>
            </a:r>
            <a:r>
              <a:rPr lang="en-US" sz="4000" dirty="0">
                <a:solidFill>
                  <a:srgbClr val="FF0000"/>
                </a:solidFill>
              </a:rPr>
              <a:t>”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3200" dirty="0"/>
              <a:t>Acts 5:38-39; Acts 5:42, </a:t>
            </a:r>
            <a:r>
              <a:rPr lang="en-US" sz="3200" i="1" dirty="0"/>
              <a:t>“They kept right on preaching …” </a:t>
            </a:r>
            <a:r>
              <a:rPr lang="en-US" sz="3200" dirty="0"/>
              <a:t>(NASV)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dirty="0"/>
              <a:t>Even when driven from Jerusalem.</a:t>
            </a:r>
            <a:br>
              <a:rPr lang="en-US" sz="3200" dirty="0"/>
            </a:br>
            <a:r>
              <a:rPr lang="en-US" sz="3200" dirty="0"/>
              <a:t> Acts 8:4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dirty="0"/>
              <a:t>Rejoiced. Acts 5:41; cf. 1 Peter 4:16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dirty="0"/>
              <a:t>Glad for Jesus to be preached.</a:t>
            </a:r>
            <a:br>
              <a:rPr lang="en-US" sz="3200" dirty="0"/>
            </a:br>
            <a:r>
              <a:rPr lang="en-US" sz="3200" dirty="0"/>
              <a:t>Philippians 1:12-17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161868" cy="4810548"/>
          </a:xfrm>
          <a:noFill/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FF0000"/>
                </a:solidFill>
              </a:rPr>
              <a:t>The Word Of God Was Taught</a:t>
            </a:r>
            <a:r>
              <a:rPr lang="en-US" sz="3600" dirty="0">
                <a:solidFill>
                  <a:srgbClr val="FF0000"/>
                </a:solidFill>
              </a:rPr>
              <a:t> “</a:t>
            </a:r>
            <a:r>
              <a:rPr lang="en-US" sz="3600" b="1" dirty="0">
                <a:solidFill>
                  <a:srgbClr val="FF0000"/>
                </a:solidFill>
              </a:rPr>
              <a:t>PERSISTENTLY</a:t>
            </a:r>
            <a:r>
              <a:rPr lang="en-US" sz="3600" dirty="0">
                <a:solidFill>
                  <a:srgbClr val="FF0000"/>
                </a:solidFill>
              </a:rPr>
              <a:t>”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2800" dirty="0"/>
              <a:t>Acts 5:38-39; Acts 5:42, </a:t>
            </a:r>
            <a:r>
              <a:rPr lang="en-US" sz="2800" i="1" dirty="0"/>
              <a:t>“They kept right on preaching …”</a:t>
            </a:r>
            <a:r>
              <a:rPr lang="en-US" sz="2800" dirty="0"/>
              <a:t> (NASV)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No matter the cost … 2 Corinthians 4:16ff; Acts 21:13</a:t>
            </a:r>
            <a:br>
              <a:rPr lang="en-US" sz="2800" b="1" u="sng" dirty="0"/>
            </a:br>
            <a:r>
              <a:rPr lang="en-US" sz="2800" dirty="0"/>
              <a:t>Acts 5:38-39, </a:t>
            </a:r>
            <a:r>
              <a:rPr lang="en-US" sz="2800" i="1" dirty="0"/>
              <a:t>“And now I say unto you, Refrain from these men, and let them alone: for if this counsel or this work be of men, it will be overthrown: but if it is of God, ye will not be able to overthrow them; lest haply ye be found even to be fighting against God.”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ADF964-9A4E-4747-B9A0-EAC2BE9BF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228600"/>
            <a:ext cx="7704667" cy="1446550"/>
          </a:xfrm>
        </p:spPr>
        <p:txBody>
          <a:bodyPr>
            <a:spAutoFit/>
          </a:bodyPr>
          <a:lstStyle/>
          <a:p>
            <a:r>
              <a:rPr lang="en-US" sz="4400" dirty="0"/>
              <a:t>The Growth Of The Church</a:t>
            </a:r>
            <a:br>
              <a:rPr lang="en-US" sz="4400" dirty="0"/>
            </a:br>
            <a:r>
              <a:rPr lang="en-US" sz="4400" dirty="0"/>
              <a:t>In The First Century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724526"/>
            <a:ext cx="7704667" cy="1446550"/>
          </a:xfrm>
        </p:spPr>
        <p:txBody>
          <a:bodyPr>
            <a:spAutoFit/>
          </a:bodyPr>
          <a:lstStyle/>
          <a:p>
            <a:r>
              <a:rPr lang="en-US" sz="4400" dirty="0"/>
              <a:t>The Growth Of The Church</a:t>
            </a:r>
            <a:br>
              <a:rPr lang="en-US" sz="4400" dirty="0"/>
            </a:br>
            <a:r>
              <a:rPr lang="en-US" sz="4400" dirty="0"/>
              <a:t>In The First Century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348324"/>
            <a:ext cx="7704667" cy="4062651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 b="1" dirty="0">
                <a:solidFill>
                  <a:srgbClr val="FF0000"/>
                </a:solidFill>
              </a:rPr>
              <a:t>The Word Of God Was Taught By </a:t>
            </a:r>
            <a:r>
              <a:rPr lang="en-US" sz="3900" dirty="0">
                <a:solidFill>
                  <a:srgbClr val="FF0000"/>
                </a:solidFill>
              </a:rPr>
              <a:t>“</a:t>
            </a:r>
            <a:r>
              <a:rPr lang="en-US" sz="3900" b="1" dirty="0">
                <a:solidFill>
                  <a:srgbClr val="FF0000"/>
                </a:solidFill>
              </a:rPr>
              <a:t>EVERY CHRISTIAN</a:t>
            </a:r>
            <a:r>
              <a:rPr lang="en-US" sz="3900" dirty="0">
                <a:solidFill>
                  <a:srgbClr val="FF0000"/>
                </a:solidFill>
              </a:rPr>
              <a:t>”</a:t>
            </a:r>
            <a:br>
              <a:rPr lang="en-US" sz="3000" dirty="0"/>
            </a:br>
            <a:r>
              <a:rPr lang="en-US" sz="3000" dirty="0"/>
              <a:t>Acts 8:4; cf. Matthew 28:18-19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/>
              <a:t>2 Timothy 2:2, </a:t>
            </a:r>
            <a:r>
              <a:rPr lang="en-US" sz="3000" i="1" dirty="0"/>
              <a:t>“And the things which thou hast heard from me among many witnesses, the same commit thou to faithful men, who shall be able to teach others also.”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3CF6-5025-4307-84EC-44524B308CA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4296</TotalTime>
  <Words>681</Words>
  <Application>Microsoft Office PowerPoint</Application>
  <PresentationFormat>On-screen Show (4:3)</PresentationFormat>
  <Paragraphs>48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Corbel</vt:lpstr>
      <vt:lpstr>Parallax</vt:lpstr>
      <vt:lpstr>The Growth Of The Church In The First Century</vt:lpstr>
      <vt:lpstr>The Growth Of The Church In The First Century</vt:lpstr>
      <vt:lpstr>The Growth Of The Church In The First Century</vt:lpstr>
      <vt:lpstr>The Growth Of The Church In The First Century</vt:lpstr>
      <vt:lpstr>The Growth Of The Church In The First Century</vt:lpstr>
      <vt:lpstr>The Growth Of The Church In The First Century</vt:lpstr>
      <vt:lpstr>The Growth Of The Church In The First Century</vt:lpstr>
      <vt:lpstr>The Growth Of The Church In The First Century</vt:lpstr>
      <vt:lpstr>The Growth Of The Church In The First Century</vt:lpstr>
      <vt:lpstr>The Growth Of The Church In The First Century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Growth Of The Church In The First Century (4)</dc:title>
  <dc:creator>Micky Galloway</dc:creator>
  <cp:lastModifiedBy>Richard Lidh</cp:lastModifiedBy>
  <cp:revision>14</cp:revision>
  <cp:lastPrinted>2022-04-16T18:40:30Z</cp:lastPrinted>
  <dcterms:created xsi:type="dcterms:W3CDTF">2011-03-03T20:22:36Z</dcterms:created>
  <dcterms:modified xsi:type="dcterms:W3CDTF">2022-04-16T18:40:45Z</dcterms:modified>
</cp:coreProperties>
</file>